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35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50" r:id="rId11"/>
    <p:sldId id="1045" r:id="rId12"/>
    <p:sldId id="1052" r:id="rId13"/>
    <p:sldId id="1054" r:id="rId14"/>
    <p:sldId id="1055" r:id="rId15"/>
    <p:sldId id="1056" r:id="rId16"/>
    <p:sldId id="1046" r:id="rId17"/>
    <p:sldId id="1047" r:id="rId18"/>
    <p:sldId id="1057" r:id="rId19"/>
    <p:sldId id="1058" r:id="rId20"/>
    <p:sldId id="1059" r:id="rId21"/>
    <p:sldId id="1036" r:id="rId22"/>
    <p:sldId id="1048" r:id="rId23"/>
    <p:sldId id="1037" r:id="rId24"/>
    <p:sldId id="1049" r:id="rId25"/>
    <p:sldId id="285" r:id="rId26"/>
    <p:sldId id="267" r:id="rId27"/>
    <p:sldId id="281" r:id="rId28"/>
    <p:sldId id="282" r:id="rId29"/>
    <p:sldId id="266" r:id="rId30"/>
    <p:sldId id="263" r:id="rId31"/>
    <p:sldId id="286" r:id="rId32"/>
    <p:sldId id="276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D7D7D7"/>
    <a:srgbClr val="ECE5E4"/>
    <a:srgbClr val="77BA49"/>
    <a:srgbClr val="BBDDA4"/>
    <a:srgbClr val="F8E1CD"/>
    <a:srgbClr val="DDEDD1"/>
    <a:srgbClr val="99CC76"/>
    <a:srgbClr val="D3DCE4"/>
    <a:srgbClr val="A8B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4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8FA91F58-9CD3-FA52-15E7-AA9FAA48783E}"/>
              </a:ext>
            </a:extLst>
          </p:cNvPr>
          <p:cNvGrpSpPr/>
          <p:nvPr/>
        </p:nvGrpSpPr>
        <p:grpSpPr>
          <a:xfrm>
            <a:off x="2630632" y="1977278"/>
            <a:ext cx="5453495" cy="4215704"/>
            <a:chOff x="2630632" y="1913891"/>
            <a:chExt cx="5640532" cy="4279091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484FA4C-103B-DC81-D091-7AD63B66810B}"/>
                </a:ext>
              </a:extLst>
            </p:cNvPr>
            <p:cNvSpPr/>
            <p:nvPr/>
          </p:nvSpPr>
          <p:spPr>
            <a:xfrm>
              <a:off x="6958281" y="3116658"/>
              <a:ext cx="1272069" cy="714569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stetig </a:t>
              </a: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5E61A70A-AF8C-A4FF-E2AC-7F93A1F6072B}"/>
                </a:ext>
              </a:extLst>
            </p:cNvPr>
            <p:cNvSpPr/>
            <p:nvPr/>
          </p:nvSpPr>
          <p:spPr>
            <a:xfrm>
              <a:off x="3508664" y="3120149"/>
              <a:ext cx="970654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diskret </a:t>
              </a: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4AFE398E-CC21-E4F3-70CB-592E5E17A452}"/>
                </a:ext>
              </a:extLst>
            </p:cNvPr>
            <p:cNvSpPr/>
            <p:nvPr/>
          </p:nvSpPr>
          <p:spPr>
            <a:xfrm>
              <a:off x="4064578" y="1913891"/>
              <a:ext cx="1386163" cy="71104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Attribute 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547F396-62C4-D65A-6A4F-4E2DDA7F1A65}"/>
                </a:ext>
              </a:extLst>
            </p:cNvPr>
            <p:cNvSpPr/>
            <p:nvPr/>
          </p:nvSpPr>
          <p:spPr>
            <a:xfrm>
              <a:off x="2630632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845A966-E700-6499-A154-D80D891EE3A6}"/>
                </a:ext>
              </a:extLst>
            </p:cNvPr>
            <p:cNvSpPr/>
            <p:nvPr/>
          </p:nvSpPr>
          <p:spPr>
            <a:xfrm>
              <a:off x="3917373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Nominal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09E7583B-DCEB-D0D3-25FB-089EDF82550B}"/>
                </a:ext>
              </a:extLst>
            </p:cNvPr>
            <p:cNvSpPr/>
            <p:nvPr/>
          </p:nvSpPr>
          <p:spPr>
            <a:xfrm>
              <a:off x="5204115" y="4382847"/>
              <a:ext cx="114435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Ziel-variable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773C323-0F40-D3B1-18B1-536A52C1FD08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3993991" y="2624939"/>
              <a:ext cx="763669" cy="495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03E9792-E586-2B9F-EBE0-6EEA936C15F8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3190887" y="3831197"/>
              <a:ext cx="803104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DB94D3D-6471-6572-834D-ACAC3EC45E6F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>
              <a:off x="3993991" y="3831197"/>
              <a:ext cx="483637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D60BBAC-5C9B-95BF-4DEA-7F917C209506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3993991" y="3831197"/>
              <a:ext cx="1782299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0256328-AE14-2F7A-B1D0-C1A8964A1CF0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>
              <a:off x="4757660" y="2624939"/>
              <a:ext cx="2836656" cy="49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352983D6-4A2B-C6E0-DDB4-65D67FD21D9A}"/>
                </a:ext>
              </a:extLst>
            </p:cNvPr>
            <p:cNvSpPr/>
            <p:nvPr/>
          </p:nvSpPr>
          <p:spPr>
            <a:xfrm>
              <a:off x="2630632" y="544556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C0DF348-1F78-3AF0-29FA-C8DF38A81A80}"/>
                </a:ext>
              </a:extLst>
            </p:cNvPr>
            <p:cNvSpPr/>
            <p:nvPr/>
          </p:nvSpPr>
          <p:spPr>
            <a:xfrm>
              <a:off x="3917373" y="5442635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One</a:t>
              </a:r>
              <a:r>
                <a:rPr lang="de-DE" sz="1600" dirty="0">
                  <a:solidFill>
                    <a:schemeClr val="accent1"/>
                  </a:solidFill>
                </a:rPr>
                <a:t>-Hot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C055A06-CB27-623E-18E6-90FB20A316E3}"/>
                </a:ext>
              </a:extLst>
            </p:cNvPr>
            <p:cNvSpPr/>
            <p:nvPr/>
          </p:nvSpPr>
          <p:spPr>
            <a:xfrm>
              <a:off x="5216237" y="5441948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Label Encoder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3E8853E6-58BC-D472-9C38-42B40B59E58B}"/>
                </a:ext>
              </a:extLst>
            </p:cNvPr>
            <p:cNvSpPr/>
            <p:nvPr/>
          </p:nvSpPr>
          <p:spPr>
            <a:xfrm>
              <a:off x="6954981" y="5481934"/>
              <a:ext cx="1316183" cy="71104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Standard-skalierung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3109353-7924-9442-5995-67B77F00A49A}"/>
                </a:ext>
              </a:extLst>
            </p:cNvPr>
            <p:cNvCxnSpPr>
              <a:cxnSpLocks/>
              <a:stCxn id="17" idx="2"/>
              <a:endCxn id="40" idx="0"/>
            </p:cNvCxnSpPr>
            <p:nvPr/>
          </p:nvCxnSpPr>
          <p:spPr>
            <a:xfrm>
              <a:off x="7594316" y="3831227"/>
              <a:ext cx="18757" cy="1650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12D997F-4485-2EE4-C011-32AA72ABD476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>
              <a:off x="3190887" y="5093895"/>
              <a:ext cx="0" cy="35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B6BF3C8-C91E-404A-1A37-2BAB9C3AE1AC}"/>
                </a:ext>
              </a:extLst>
            </p:cNvPr>
            <p:cNvCxnSpPr>
              <a:cxnSpLocks/>
              <a:stCxn id="22" idx="2"/>
              <a:endCxn id="36" idx="0"/>
            </p:cNvCxnSpPr>
            <p:nvPr/>
          </p:nvCxnSpPr>
          <p:spPr>
            <a:xfrm>
              <a:off x="4477628" y="5093895"/>
              <a:ext cx="0" cy="34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338A61B-200B-A7D9-1E97-41FEC3DABCC4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5776290" y="5093895"/>
              <a:ext cx="202" cy="348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591624" y="2200429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463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0000"/>
                  </a:solidFill>
                  <a:latin typeface="+mj-lt"/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8" r="16658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19.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287782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5" y="5122812"/>
            <a:ext cx="662046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407263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4676349"/>
            <a:ext cx="497393" cy="290969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Random</a:t>
            </a:r>
          </a:p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 Forest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317864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398884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01EE72E-C21D-7E20-24CD-93A135117CD6}"/>
              </a:ext>
            </a:extLst>
          </p:cNvPr>
          <p:cNvSpPr txBox="1"/>
          <p:nvPr/>
        </p:nvSpPr>
        <p:spPr>
          <a:xfrm flipH="1">
            <a:off x="792533" y="3106174"/>
            <a:ext cx="542087" cy="38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AI</a:t>
            </a:r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418420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433083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328559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301584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312684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517607" y="5121127"/>
            <a:ext cx="353456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436223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439356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518625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517656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755</Words>
  <Application>Microsoft Office PowerPoint</Application>
  <PresentationFormat>Bildschirmpräsentation (4:3)</PresentationFormat>
  <Paragraphs>200</Paragraphs>
  <Slides>32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AI - System </vt:lpstr>
      <vt:lpstr>Auswahl XAI - System </vt:lpstr>
      <vt:lpstr>Restriktionen</vt:lpstr>
      <vt:lpstr>Restriktionen</vt:lpstr>
      <vt:lpstr>Restriktionen</vt:lpstr>
      <vt:lpstr>PowerPoint-Präsentation</vt:lpstr>
      <vt:lpstr>Kontrafaktische Erklärungen</vt:lpstr>
      <vt:lpstr>PowerPoint-Präsentation</vt:lpstr>
      <vt:lpstr>PowerPoint-Präsentation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153</cp:revision>
  <dcterms:created xsi:type="dcterms:W3CDTF">2021-01-19T07:31:11Z</dcterms:created>
  <dcterms:modified xsi:type="dcterms:W3CDTF">2023-06-19T14:07:17Z</dcterms:modified>
</cp:coreProperties>
</file>